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060700" cy="1979613"/>
  <p:notesSz cx="6858000" cy="9144000"/>
  <p:defaultTextStyle>
    <a:defPPr>
      <a:defRPr lang="es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9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8" autoAdjust="0"/>
    <p:restoredTop sz="94660"/>
  </p:normalViewPr>
  <p:slideViewPr>
    <p:cSldViewPr snapToGrid="0" showGuides="1">
      <p:cViewPr>
        <p:scale>
          <a:sx n="308" d="100"/>
          <a:sy n="308" d="100"/>
        </p:scale>
        <p:origin x="2152" y="772"/>
      </p:cViewPr>
      <p:guideLst>
        <p:guide orient="horz" pos="624"/>
        <p:guide pos="9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36182" y="1282396"/>
            <a:ext cx="1837266" cy="176929"/>
          </a:xfrm>
        </p:spPr>
        <p:txBody>
          <a:bodyPr/>
          <a:lstStyle>
            <a:lvl1pPr marL="0" indent="0" algn="ctr">
              <a:buNone/>
              <a:defRPr sz="693"/>
            </a:lvl1pPr>
            <a:lvl2pPr marL="131994" indent="0" algn="ctr">
              <a:buNone/>
              <a:defRPr sz="577"/>
            </a:lvl2pPr>
            <a:lvl3pPr marL="263987" indent="0" algn="ctr">
              <a:buNone/>
              <a:defRPr sz="520"/>
            </a:lvl3pPr>
            <a:lvl4pPr marL="395981" indent="0" algn="ctr">
              <a:buNone/>
              <a:defRPr sz="462"/>
            </a:lvl4pPr>
            <a:lvl5pPr marL="527975" indent="0" algn="ctr">
              <a:buNone/>
              <a:defRPr sz="462"/>
            </a:lvl5pPr>
            <a:lvl6pPr marL="659968" indent="0" algn="ctr">
              <a:buNone/>
              <a:defRPr sz="462"/>
            </a:lvl6pPr>
            <a:lvl7pPr marL="791962" indent="0" algn="ctr">
              <a:buNone/>
              <a:defRPr sz="462"/>
            </a:lvl7pPr>
            <a:lvl8pPr marL="923955" indent="0" algn="ctr">
              <a:buNone/>
              <a:defRPr sz="462"/>
            </a:lvl8pPr>
            <a:lvl9pPr marL="1055949" indent="0" algn="ctr">
              <a:buNone/>
              <a:defRPr sz="462"/>
            </a:lvl9pPr>
          </a:lstStyle>
          <a:p>
            <a:r>
              <a:rPr lang="es-ES" dirty="0" smtClean="0"/>
              <a:t>Nombre Apellido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036182" y="655308"/>
            <a:ext cx="1837266" cy="1769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63987" rtl="0" eaLnBrk="1" latinLnBrk="0" hangingPunct="1">
              <a:lnSpc>
                <a:spcPct val="90000"/>
              </a:lnSpc>
              <a:spcBef>
                <a:spcPts val="289"/>
              </a:spcBef>
              <a:buFont typeface="Arial" panose="020B0604020202020204" pitchFamily="34" charset="0"/>
              <a:buNone/>
              <a:defRPr sz="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994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987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981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797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9968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1962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395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5949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Nombre Apellido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1378824" y="1590005"/>
            <a:ext cx="1471454" cy="1769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263987" rtl="0" eaLnBrk="1" latinLnBrk="0" hangingPunct="1">
              <a:lnSpc>
                <a:spcPct val="90000"/>
              </a:lnSpc>
              <a:spcBef>
                <a:spcPts val="289"/>
              </a:spcBef>
              <a:buFont typeface="Arial" panose="020B0604020202020204" pitchFamily="34" charset="0"/>
              <a:buNone/>
              <a:defRPr sz="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994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987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981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797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9968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1962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395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5949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9 1 2 3 4 5 6 7 8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5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118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0314" y="105396"/>
            <a:ext cx="659963" cy="167763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3" y="105396"/>
            <a:ext cx="1941632" cy="167763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4811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3774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29" y="493529"/>
            <a:ext cx="2639854" cy="823464"/>
          </a:xfrm>
        </p:spPr>
        <p:txBody>
          <a:bodyPr anchor="b"/>
          <a:lstStyle>
            <a:lvl1pPr>
              <a:defRPr sz="173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29" y="1324783"/>
            <a:ext cx="2639854" cy="433040"/>
          </a:xfrm>
        </p:spPr>
        <p:txBody>
          <a:bodyPr/>
          <a:lstStyle>
            <a:lvl1pPr marL="0" indent="0">
              <a:buNone/>
              <a:defRPr sz="693">
                <a:solidFill>
                  <a:schemeClr val="tx1"/>
                </a:solidFill>
              </a:defRPr>
            </a:lvl1pPr>
            <a:lvl2pPr marL="131994" indent="0">
              <a:buNone/>
              <a:defRPr sz="577">
                <a:solidFill>
                  <a:schemeClr val="tx1">
                    <a:tint val="75000"/>
                  </a:schemeClr>
                </a:solidFill>
              </a:defRPr>
            </a:lvl2pPr>
            <a:lvl3pPr marL="263987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3pPr>
            <a:lvl4pPr marL="395981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4pPr>
            <a:lvl5pPr marL="52797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5pPr>
            <a:lvl6pPr marL="659968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6pPr>
            <a:lvl7pPr marL="791962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7pPr>
            <a:lvl8pPr marL="92395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8pPr>
            <a:lvl9pPr marL="1055949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3798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3" y="526980"/>
            <a:ext cx="1300798" cy="125604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479" y="526980"/>
            <a:ext cx="1300798" cy="125604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2918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05396"/>
            <a:ext cx="2639854" cy="38263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822" y="485280"/>
            <a:ext cx="1294819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822" y="723109"/>
            <a:ext cx="1294819" cy="10635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480" y="485280"/>
            <a:ext cx="1301196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480" y="723109"/>
            <a:ext cx="1301196" cy="10635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447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832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300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196" y="285028"/>
            <a:ext cx="1549479" cy="1406808"/>
          </a:xfrm>
        </p:spPr>
        <p:txBody>
          <a:bodyPr/>
          <a:lstStyle>
            <a:lvl1pPr>
              <a:defRPr sz="924"/>
            </a:lvl1pPr>
            <a:lvl2pPr>
              <a:defRPr sz="808"/>
            </a:lvl2pPr>
            <a:lvl3pPr>
              <a:defRPr sz="693"/>
            </a:lvl3pPr>
            <a:lvl4pPr>
              <a:defRPr sz="577"/>
            </a:lvl4pPr>
            <a:lvl5pPr>
              <a:defRPr sz="577"/>
            </a:lvl5pPr>
            <a:lvl6pPr>
              <a:defRPr sz="577"/>
            </a:lvl6pPr>
            <a:lvl7pPr>
              <a:defRPr sz="577"/>
            </a:lvl7pPr>
            <a:lvl8pPr>
              <a:defRPr sz="577"/>
            </a:lvl8pPr>
            <a:lvl9pPr>
              <a:defRPr sz="57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285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1196" y="285028"/>
            <a:ext cx="1549479" cy="1406808"/>
          </a:xfrm>
        </p:spPr>
        <p:txBody>
          <a:bodyPr anchor="t"/>
          <a:lstStyle>
            <a:lvl1pPr marL="0" indent="0">
              <a:buNone/>
              <a:defRPr sz="924"/>
            </a:lvl1pPr>
            <a:lvl2pPr marL="131994" indent="0">
              <a:buNone/>
              <a:defRPr sz="808"/>
            </a:lvl2pPr>
            <a:lvl3pPr marL="263987" indent="0">
              <a:buNone/>
              <a:defRPr sz="693"/>
            </a:lvl3pPr>
            <a:lvl4pPr marL="395981" indent="0">
              <a:buNone/>
              <a:defRPr sz="577"/>
            </a:lvl4pPr>
            <a:lvl5pPr marL="527975" indent="0">
              <a:buNone/>
              <a:defRPr sz="577"/>
            </a:lvl5pPr>
            <a:lvl6pPr marL="659968" indent="0">
              <a:buNone/>
              <a:defRPr sz="577"/>
            </a:lvl6pPr>
            <a:lvl7pPr marL="791962" indent="0">
              <a:buNone/>
              <a:defRPr sz="577"/>
            </a:lvl7pPr>
            <a:lvl8pPr marL="923955" indent="0">
              <a:buNone/>
              <a:defRPr sz="577"/>
            </a:lvl8pPr>
            <a:lvl9pPr marL="1055949" indent="0">
              <a:buNone/>
              <a:defRPr sz="57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4038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423" y="105396"/>
            <a:ext cx="2639854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3" y="526980"/>
            <a:ext cx="2639854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423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A30A0-3DC5-43E0-922A-72E7686D7F96}" type="datetimeFigureOut">
              <a:rPr lang="es-US" smtClean="0"/>
              <a:t>12/6/2019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857" y="1834808"/>
            <a:ext cx="1032986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619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E28B-68DB-452D-87D8-F406DA78C75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3030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3987" rtl="0" eaLnBrk="1" latinLnBrk="0" hangingPunct="1">
        <a:lnSpc>
          <a:spcPct val="90000"/>
        </a:lnSpc>
        <a:spcBef>
          <a:spcPct val="0"/>
        </a:spcBef>
        <a:buNone/>
        <a:defRPr sz="12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97" indent="-65997" algn="l" defTabSz="263987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808" kern="1200">
          <a:solidFill>
            <a:schemeClr val="tx1"/>
          </a:solidFill>
          <a:latin typeface="+mn-lt"/>
          <a:ea typeface="+mn-ea"/>
          <a:cs typeface="+mn-cs"/>
        </a:defRPr>
      </a:lvl1pPr>
      <a:lvl2pPr marL="197990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693" kern="1200">
          <a:solidFill>
            <a:schemeClr val="tx1"/>
          </a:solidFill>
          <a:latin typeface="+mn-lt"/>
          <a:ea typeface="+mn-ea"/>
          <a:cs typeface="+mn-cs"/>
        </a:defRPr>
      </a:lvl2pPr>
      <a:lvl3pPr marL="329984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3pPr>
      <a:lvl4pPr marL="461978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93971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725965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857959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89952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946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1pPr>
      <a:lvl2pPr marL="131994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63987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3pPr>
      <a:lvl4pPr marL="395981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2797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659968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791962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2395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055949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" y="0"/>
            <a:ext cx="3057741" cy="197961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993883" y="648131"/>
            <a:ext cx="1837266" cy="189898"/>
          </a:xfrm>
        </p:spPr>
        <p:txBody>
          <a:bodyPr>
            <a:noAutofit/>
          </a:bodyPr>
          <a:lstStyle/>
          <a:p>
            <a:r>
              <a:rPr lang="es-CL" sz="1400" b="1" dirty="0" smtClean="0">
                <a:latin typeface="+mn-lt"/>
              </a:rPr>
              <a:t>Nombre Apellido</a:t>
            </a:r>
            <a:endParaRPr lang="es-US" sz="1400" b="1" dirty="0">
              <a:latin typeface="+mn-lt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993883" y="1247306"/>
            <a:ext cx="1837266" cy="176929"/>
          </a:xfrm>
        </p:spPr>
        <p:txBody>
          <a:bodyPr>
            <a:noAutofit/>
          </a:bodyPr>
          <a:lstStyle/>
          <a:p>
            <a:pPr algn="l"/>
            <a:r>
              <a:rPr lang="es-CL" sz="1200" dirty="0" smtClean="0">
                <a:latin typeface="+mj-lt"/>
              </a:rPr>
              <a:t>Nombre Apellido</a:t>
            </a:r>
            <a:endParaRPr lang="es-US" sz="1200" dirty="0">
              <a:latin typeface="+mj-lt"/>
            </a:endParaRPr>
          </a:p>
        </p:txBody>
      </p:sp>
      <p:sp>
        <p:nvSpPr>
          <p:cNvPr id="7" name="Subtítulo 5"/>
          <p:cNvSpPr txBox="1">
            <a:spLocks/>
          </p:cNvSpPr>
          <p:nvPr/>
        </p:nvSpPr>
        <p:spPr>
          <a:xfrm>
            <a:off x="1328478" y="1545636"/>
            <a:ext cx="1536505" cy="1769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63987" rtl="0" eaLnBrk="1" latinLnBrk="0" hangingPunct="1">
              <a:lnSpc>
                <a:spcPct val="90000"/>
              </a:lnSpc>
              <a:spcBef>
                <a:spcPts val="289"/>
              </a:spcBef>
              <a:buFont typeface="Arial" panose="020B0604020202020204" pitchFamily="34" charset="0"/>
              <a:buNone/>
              <a:defRPr sz="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1994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3987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5981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797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9968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1962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3955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55949" indent="0" algn="ctr" defTabSz="263987" rtl="0" eaLnBrk="1" latinLnBrk="0" hangingPunct="1">
              <a:lnSpc>
                <a:spcPct val="90000"/>
              </a:lnSpc>
              <a:spcBef>
                <a:spcPts val="144"/>
              </a:spcBef>
              <a:buFont typeface="Arial" panose="020B0604020202020204" pitchFamily="34" charset="0"/>
              <a:buNone/>
              <a:defRPr sz="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1600" b="1" dirty="0" smtClean="0">
                <a:latin typeface="+mj-lt"/>
              </a:rPr>
              <a:t>9 1 2 3 4 5 6 7 8</a:t>
            </a:r>
            <a:endParaRPr lang="es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090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"/>
            <a:ext cx="3060700" cy="197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56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13</Words>
  <Application>Microsoft Office PowerPoint</Application>
  <PresentationFormat>Personalizado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Nombre Apellido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Apellido</dc:title>
  <dc:creator>Felipe Toledo</dc:creator>
  <cp:lastModifiedBy>Felipe Toledo</cp:lastModifiedBy>
  <cp:revision>2</cp:revision>
  <dcterms:created xsi:type="dcterms:W3CDTF">2019-12-06T15:14:16Z</dcterms:created>
  <dcterms:modified xsi:type="dcterms:W3CDTF">2019-12-06T15:23:45Z</dcterms:modified>
</cp:coreProperties>
</file>